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63" r:id="rId3"/>
    <p:sldId id="266" r:id="rId4"/>
    <p:sldId id="265" r:id="rId5"/>
    <p:sldId id="264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87" r:id="rId14"/>
    <p:sldId id="278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1918"/>
    <a:srgbClr val="000000"/>
    <a:srgbClr val="322600"/>
    <a:srgbClr val="FFC000"/>
    <a:srgbClr val="D7E4BD"/>
    <a:srgbClr val="C8C6BD"/>
    <a:srgbClr val="D40000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6416" autoAdjust="0"/>
  </p:normalViewPr>
  <p:slideViewPr>
    <p:cSldViewPr>
      <p:cViewPr>
        <p:scale>
          <a:sx n="90" d="100"/>
          <a:sy n="90" d="100"/>
        </p:scale>
        <p:origin x="-7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2365-CC79-499A-80C9-8A37D17B1989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F277-0F58-4260-8209-9E3DBBB25C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714356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НАУКОВІ ЗДОБУТКИ</a:t>
            </a:r>
            <a:endParaRPr lang="ru-RU" sz="2800" b="1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r="8659"/>
          <a:stretch>
            <a:fillRect/>
          </a:stretch>
        </p:blipFill>
        <p:spPr bwMode="auto">
          <a:xfrm>
            <a:off x="142844" y="571480"/>
            <a:ext cx="4357718" cy="319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r="3124"/>
          <a:stretch>
            <a:fillRect/>
          </a:stretch>
        </p:blipFill>
        <p:spPr bwMode="auto">
          <a:xfrm>
            <a:off x="4571968" y="571480"/>
            <a:ext cx="4429188" cy="3180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855477"/>
            <a:ext cx="4357718" cy="30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857224" y="6334780"/>
            <a:ext cx="7143800" cy="523220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4419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Аспірант І.М.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rgbClr val="4419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Карасюк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4419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групою студентів ІУ курсу на збиранні цукрових буряків.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4419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Сидять зліва направо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rgbClr val="4419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Кремор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4419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Галина, Недвига Ольга, Шевченко Жанна та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rgbClr val="4419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44191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416858"/>
            <a:ext cx="5572164" cy="36933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Оцінка якості посівів цукрових буряків і кукурудзи</a:t>
            </a:r>
            <a:endParaRPr lang="ru-RU" b="1" i="1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294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5500726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800" b="1" i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Цигода</a:t>
            </a:r>
            <a:r>
              <a:rPr lang="uk-UA" sz="28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Владислав Станіславович</a:t>
            </a:r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с.-г. наук, доцент.</a:t>
            </a:r>
            <a:endParaRPr lang="ru-RU" sz="28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Дослідив і впровадив у виробництво необхідність проведення періодичної поглибленої оранки під цукрові буряки на фоні тривалого застосування різних систем удобрення.</a:t>
            </a:r>
            <a:endParaRPr lang="ru-RU" sz="26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DSC_1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1928826" cy="2870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5500726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800" b="1" i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Розборська</a:t>
            </a:r>
            <a:r>
              <a:rPr lang="uk-UA" sz="28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Лариса Василівна</a:t>
            </a:r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с.-г. наук, доцент, завідувачка кафедри біології, заступник декана з виховної роботи </a:t>
            </a:r>
            <a:r>
              <a:rPr lang="uk-UA" sz="28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ф-ту</a:t>
            </a:r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плодоовочівнитва</a:t>
            </a:r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, екології та захисту рослин Уманського НУС.</a:t>
            </a:r>
            <a:endParaRPr lang="ru-RU" sz="28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Дослідила зміни фізико-хімічного складу ґрунту за тривалого застосування різних норм добрив і систем удобрення у польовій сівозміні на чорноземі опідзоленому Лісостепу України.</a:t>
            </a:r>
            <a:endParaRPr lang="ru-RU" sz="26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34313" t="9687" r="34741" b="6838"/>
          <a:stretch>
            <a:fillRect/>
          </a:stretch>
        </p:blipFill>
        <p:spPr bwMode="auto">
          <a:xfrm>
            <a:off x="142844" y="1643050"/>
            <a:ext cx="1838325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571876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5143536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700" b="1" i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Сухомуд</a:t>
            </a:r>
            <a:r>
              <a:rPr lang="uk-UA" sz="27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Оксана Григорівна</a:t>
            </a:r>
            <a:r>
              <a:rPr lang="uk-UA" sz="27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с.-г. наук, доцент.</a:t>
            </a:r>
            <a:endParaRPr lang="ru-RU" sz="27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7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Вивчила вплив тривалого застосування добрив у польовій сівозміні на фосфатний фон та баланс фосфору у чорноземах опідзолених Лісостепу України. Встановила, що норми фосфорних добрив, розраховані за господарським виносом фосфору з врожаєм польових культур, забезпечують прогресуюче покращення фосфатного режиму ґрунту.</a:t>
            </a:r>
            <a:endParaRPr lang="ru-RU" sz="27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Изображение 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85728"/>
            <a:ext cx="2000232" cy="298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5143536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800" b="1" i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Каричковська</a:t>
            </a:r>
            <a:r>
              <a:rPr lang="uk-UA" sz="28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Галина Іванівна</a:t>
            </a:r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с.-г. наук, доцент.</a:t>
            </a:r>
            <a:endParaRPr lang="ru-RU" sz="28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У результаті проведених досліджень вивчено і виробництву запропоновано систему удобрення ріпаку ярого в Лісостепу України, яка передбачає внесення сірковмісних форм азотних добрив на оптимальному фосфорно-калійному фоні.</a:t>
            </a:r>
            <a:endParaRPr lang="ru-RU" sz="27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галя каричковсь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85728"/>
            <a:ext cx="200687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НАУКОВІ ЗДОБУТКИ І.М. КАРАСЮКА</a:t>
            </a:r>
            <a:endParaRPr lang="ru-RU" sz="2800" b="1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6000768"/>
            <a:ext cx="3571900" cy="646331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Розмивання кореневої системи цукрових буряків</a:t>
            </a:r>
            <a:endParaRPr lang="ru-RU" b="1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571900" cy="249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93693"/>
            <a:ext cx="3571900" cy="24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t="6000" r="17004" b="16000"/>
          <a:stretch>
            <a:fillRect/>
          </a:stretch>
        </p:blipFill>
        <p:spPr bwMode="auto">
          <a:xfrm>
            <a:off x="4786314" y="3989788"/>
            <a:ext cx="3786214" cy="23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6314" y="6432643"/>
            <a:ext cx="3786214" cy="353943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7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Вимірювання висоти рослин в полі</a:t>
            </a:r>
            <a:endParaRPr lang="ru-RU" sz="1700" b="1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32"/>
          <p:cNvPicPr>
            <a:picLocks noChangeAspect="1" noChangeArrowheads="1"/>
          </p:cNvPicPr>
          <p:nvPr/>
        </p:nvPicPr>
        <p:blipFill>
          <a:blip r:embed="rId5"/>
          <a:srcRect t="8333" b="22222"/>
          <a:stretch>
            <a:fillRect/>
          </a:stretch>
        </p:blipFill>
        <p:spPr bwMode="auto">
          <a:xfrm>
            <a:off x="4143372" y="928670"/>
            <a:ext cx="5000628" cy="21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43372" y="2923286"/>
            <a:ext cx="5000628" cy="1077218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Інспектування дослідних полів</a:t>
            </a:r>
            <a:endParaRPr lang="en-US" sz="1600" b="1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( зліва направо професори І.М.</a:t>
            </a:r>
            <a:r>
              <a:rPr lang="uk-UA" sz="1600" b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Карасюк</a:t>
            </a:r>
            <a:r>
              <a:rPr lang="uk-UA" sz="16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, Г.М.</a:t>
            </a:r>
            <a:r>
              <a:rPr lang="uk-UA" sz="1600" b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Господаренко</a:t>
            </a:r>
            <a:r>
              <a:rPr lang="uk-UA" sz="16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, кандидати с.-г. наук О.Г.</a:t>
            </a:r>
            <a:r>
              <a:rPr lang="uk-UA" sz="1600" b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Сухомуд</a:t>
            </a:r>
            <a:r>
              <a:rPr lang="uk-UA" sz="16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, В.О.Зубрицький, 1991 рік)</a:t>
            </a:r>
            <a:endParaRPr lang="ru-RU" sz="1600" b="1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Desktop\Матеріали презент до конференції\Карасюк\старі фото\IMG_20231114_13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244665" cy="4085991"/>
          </a:xfrm>
          <a:prstGeom prst="rect">
            <a:avLst/>
          </a:prstGeom>
          <a:noFill/>
        </p:spPr>
      </p:pic>
      <p:pic>
        <p:nvPicPr>
          <p:cNvPr id="4099" name="Picture 3" descr="C:\Users\Игорь\Desktop\Матеріали презент до конференції\Карасюк\старі фото\IMG_20231114_132344.jpg"/>
          <p:cNvPicPr>
            <a:picLocks noChangeAspect="1" noChangeArrowheads="1"/>
          </p:cNvPicPr>
          <p:nvPr/>
        </p:nvPicPr>
        <p:blipFill>
          <a:blip r:embed="rId3" cstate="print"/>
          <a:srcRect r="6657" b="23810"/>
          <a:stretch>
            <a:fillRect/>
          </a:stretch>
        </p:blipFill>
        <p:spPr bwMode="auto">
          <a:xfrm>
            <a:off x="1214414" y="4507065"/>
            <a:ext cx="7215238" cy="2332199"/>
          </a:xfrm>
          <a:prstGeom prst="rect">
            <a:avLst/>
          </a:prstGeom>
          <a:noFill/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214414" y="3711363"/>
            <a:ext cx="7215238" cy="646331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4419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Керівництво інституту на  сортових посівів пшениці озимої дослідного поля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44191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6572272"/>
            <a:ext cx="7143800" cy="369332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1975 р.</a:t>
            </a:r>
            <a:endParaRPr lang="ru-RU" b="1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81753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0"/>
            <a:ext cx="7715304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Наукова школа професора І.М.</a:t>
            </a:r>
            <a:r>
              <a:rPr lang="uk-UA" sz="2400" b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Карасюка</a:t>
            </a:r>
            <a:endParaRPr lang="ru-RU" sz="2400" b="1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4286280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Перебитюк</a:t>
            </a:r>
            <a:r>
              <a:rPr lang="uk-UA" sz="24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Анна Степанівна</a:t>
            </a:r>
            <a:r>
              <a:rPr lang="uk-UA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</a:t>
            </a:r>
            <a:r>
              <a:rPr lang="ru-RU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. наук, доцент кафедри агрохімії і ґрунтознавства Уманського ДАУ.</a:t>
            </a:r>
            <a:endParaRPr lang="ru-RU" sz="24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Вивчала вплив доз і співвідношення елементів живлення на показники родючості ґрунту, врожай і якість цукрових буряків в умовах Південно-західного Лісостепу України. В результаті досліджень було запропоновано виробництву вносити під цукрові буряки на чорноземах опідзолених на фоні 40 т/га гною, мінеральні добрива у нормі </a:t>
            </a:r>
            <a:r>
              <a:rPr lang="en-US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baseline="-250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baseline="-250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baseline="-250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aseline="-250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7" y="257170"/>
            <a:ext cx="1998663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4286280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4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Зубрицький Володимир Олексійович</a:t>
            </a:r>
            <a:r>
              <a:rPr lang="uk-UA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с.-г. наук, завідуючий міжрайонною агрохімічною лабораторією.</a:t>
            </a:r>
            <a:endParaRPr lang="ru-RU" sz="24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Обґрунтував умови і способи внесення рідкого безводного аміаку під просапні культури на фосфорно-калійному фоні у Лісостепу України. Подальша наукова діяльність була пов’язана з розробкою системи удобрення кормових культур для годівлі великої рогатої худоби.</a:t>
            </a:r>
            <a:endParaRPr lang="ru-RU" sz="24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85728"/>
            <a:ext cx="2012950" cy="251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357562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6429420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100" b="1" i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Господаренко</a:t>
            </a:r>
            <a:r>
              <a:rPr lang="uk-UA" sz="21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Григорій Миколайович</a:t>
            </a:r>
            <a:r>
              <a:rPr lang="uk-UA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доктор с.-г. наук, професор, проректор з науково-педагогічної роботи Уманського ДАУ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почесний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доктор ННЦ «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грунтознавства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агрохімії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. О. Н.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Соколовського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» та ННЦ «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землеробства</a:t>
            </a:r>
            <a:r>
              <a:rPr lang="ru-RU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НААН», член </a:t>
            </a:r>
            <a:r>
              <a:rPr lang="uk-UA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Міжнародного союзу </a:t>
            </a:r>
            <a:r>
              <a:rPr lang="uk-UA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грунтознавців</a:t>
            </a:r>
            <a:r>
              <a:rPr lang="uk-UA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uk-UA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Вивчив і впровадив у виробництво форми і строки внесення добрив під цукрові буряки на чорноземі опідзоленому Лісостепу України. У подальшій роботі на основі узагальнення та удосконалення системи удобрення основних польових культур у сівозміні </a:t>
            </a:r>
            <a:r>
              <a:rPr lang="uk-UA" sz="2100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зернобурякового</a:t>
            </a:r>
            <a:r>
              <a:rPr lang="uk-UA" sz="21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типу розроблені оптимальні строки і способи застосування органічних і мінеральних добрив та біологічних препаратів, які ґрунтуються на прогресуючому підвищенні родючості ґрунту і вирішенні екологічних проблем. Дана система впроваджена у господарствах Черкаської та інших областей України.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2389" t="10541" r="32336" b="6838"/>
          <a:stretch>
            <a:fillRect/>
          </a:stretch>
        </p:blipFill>
        <p:spPr bwMode="auto">
          <a:xfrm>
            <a:off x="71420" y="285728"/>
            <a:ext cx="200025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5857916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4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Мартинюк Андрій Тимофійович</a:t>
            </a:r>
            <a:r>
              <a:rPr lang="uk-UA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с.-г. наук, доцент кафедри агрохімії і ґрунтознавства, декан факультету агрономії Уманського НУС (1997–2016 рр.), відмінник освіти України.</a:t>
            </a:r>
            <a:endParaRPr lang="ru-RU" sz="24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5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Провів дослідження, встановив та впровадив у виробництво елементи технології застосування добрив для різних строків збирання цукрових буряків на чорноземах опідзолених Лісостепу України. Виробництву було запропоновано для ранніх строків збирання (вересневих) норму азотних добрив зменшувати на 20–30 %, а за більш пізніх, що збираються у жовтні – повну норму мінеральних добрив (</a:t>
            </a:r>
            <a:r>
              <a:rPr lang="en-US" sz="25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500" baseline="-250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25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500" baseline="-250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25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500" baseline="-250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5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5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32229" t="11396" r="32363" b="7122"/>
          <a:stretch>
            <a:fillRect/>
          </a:stretch>
        </p:blipFill>
        <p:spPr bwMode="auto">
          <a:xfrm>
            <a:off x="38083" y="285728"/>
            <a:ext cx="2105025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4857784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8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Невлад Володимир Іванович</a:t>
            </a:r>
            <a:r>
              <a:rPr lang="uk-UA" sz="2800" b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– кандидат с.-г. наук, доцент кафедри агрохімії і ґрунтознавства Уманського НУС. Займається вивченням умов азотного живлення гороху на фосфорно-калійному фоні та застосування екологічно чистих біологічних препаратів для підвищення врожайності сільськогосподарських культур на чорноземі опідзоленому Лісостепу України.</a:t>
            </a:r>
            <a:endParaRPr lang="ru-RU" sz="28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32550" t="10526" r="31830" b="6692"/>
          <a:stretch>
            <a:fillRect/>
          </a:stretch>
        </p:blipFill>
        <p:spPr bwMode="auto">
          <a:xfrm>
            <a:off x="164169" y="285728"/>
            <a:ext cx="190746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715172" cy="5500726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4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Василенко Олександр Петрович</a:t>
            </a:r>
            <a:r>
              <a:rPr lang="uk-UA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с.-г. наук, доцент кафедри менеджменту організацій, проректор з міжнародних зв’язків Уманського ДАУ.</a:t>
            </a:r>
            <a:endParaRPr lang="ru-RU" sz="24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4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Вивчив ефективність застосування сірки і її баланс у чорноземі опідзоленому за внесення мінеральних добрив під озиму пшеницю та її роль у підвищенні врожайності зернових культур у сівозміні. Встановлено, що в умовах Лісостепу України для забезпечення високих урожаїв озимої пшениці залежно від наявності сірки у ґрунті рекомендовано вносити перед сівбою від 40 до 60 кг/га колоїдної сірки, що забезпечує приріст урожайності від 4 до 6 ц/га.</a:t>
            </a:r>
            <a:endParaRPr lang="ru-RU" sz="24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DSCN872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69528"/>
            <a:ext cx="2071670" cy="308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donntu.edu.ua/wp-content/uploads/2020/04/%D0%9A%D0%BE%D0%BD%D0%BA%D1%83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407090"/>
            <a:ext cx="6715172" cy="3450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14290"/>
            <a:ext cx="6929454" cy="6072230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214290"/>
            <a:ext cx="650085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600" b="1" i="1" dirty="0" err="1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Черно</a:t>
            </a:r>
            <a:r>
              <a:rPr lang="uk-UA" sz="2600" b="1" i="1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Олена Дмитрівна</a:t>
            </a:r>
            <a:r>
              <a:rPr lang="uk-UA" sz="26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 – кандидат с.-г. наук, доцент, заступник декана з виховної роботи (2000–2018 рр.), завідувачка кафедри агрохімії і ґрунтознавства Уманського НУС (2019 р. по даний час). Автор понад 120 наукових праць.</a:t>
            </a:r>
            <a:endParaRPr lang="ru-RU" sz="2600" dirty="0" smtClean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uk-UA" sz="2600" dirty="0" smtClean="0">
                <a:solidFill>
                  <a:srgbClr val="441918"/>
                </a:solidFill>
                <a:latin typeface="Times New Roman" pitchFamily="18" charset="0"/>
                <a:cs typeface="Times New Roman" pitchFamily="18" charset="0"/>
              </a:rPr>
              <a:t>Вивчала калійний фонд чорнозему опідзоленого і ефективність калійних добриву польовій сівозміні. Встановлено, що в умовах Лісостепу України для забезпечення високих урожаїв польових культур залежно від наявності калію у ґрунті та його балансу потрібно вносити норми калійних добрив, розраховані за господарським його виносом.</a:t>
            </a:r>
            <a:endParaRPr lang="ru-RU" sz="2600" dirty="0">
              <a:solidFill>
                <a:srgbClr val="4419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Вітаємо переможців конкурсу студентських наукових робіт 2019-2020 н.р.! »  Дон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agrochem.udau.edu.ua/assets/cache/images/vikladachi/800x-0113.0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2022\стенд макет\Черно.jpg"/>
          <p:cNvPicPr>
            <a:picLocks noChangeAspect="1" noChangeArrowheads="1"/>
          </p:cNvPicPr>
          <p:nvPr/>
        </p:nvPicPr>
        <p:blipFill>
          <a:blip r:embed="rId3"/>
          <a:srcRect l="11904" t="7348" r="10714" b="21223"/>
          <a:stretch>
            <a:fillRect/>
          </a:stretch>
        </p:blipFill>
        <p:spPr bwMode="auto">
          <a:xfrm>
            <a:off x="-32" y="1285860"/>
            <a:ext cx="206376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844</Words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НАУКОВІ ЗДОБУТКИ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НАУКОВІ ЗДОБУТКИ І.М. КАРАСЮКА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405</cp:revision>
  <dcterms:created xsi:type="dcterms:W3CDTF">2023-11-10T14:30:27Z</dcterms:created>
  <dcterms:modified xsi:type="dcterms:W3CDTF">2023-12-27T12:00:21Z</dcterms:modified>
</cp:coreProperties>
</file>